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asputin" panose="020B0604020202020204" charset="0"/>
      <p:regular r:id="rId12"/>
    </p:embeddedFont>
    <p:embeddedFont>
      <p:font typeface="Russkopis" panose="020B0604020202020204" charset="-52"/>
      <p:regular r:id="rId13"/>
    </p:embeddedFont>
    <p:embeddedFont>
      <p:font typeface="TT Norm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699008"/>
            <a:ext cx="8608480" cy="7392372"/>
            <a:chOff x="0" y="0"/>
            <a:chExt cx="2268361" cy="1947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1640" y="2002727"/>
            <a:ext cx="8608480" cy="625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am </a:t>
            </a: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the sheep of the Lord.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There is nothing I shall want.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Sometimes my Shepherd's generosity intimidates me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and every day I need to choose his green pastures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over and over again,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for the dry ground still feels more familiar.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277880" y="1699008"/>
            <a:ext cx="8608480" cy="7392372"/>
            <a:chOff x="0" y="0"/>
            <a:chExt cx="391190" cy="3359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r="-24290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68339" y="9532462"/>
            <a:ext cx="4302660" cy="3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4"/>
              </a:lnSpc>
              <a:spcBef>
                <a:spcPct val="0"/>
              </a:spcBef>
            </a:pPr>
            <a:r>
              <a:rPr lang="en-US" sz="1967" u="none" strike="noStrike" spc="590">
                <a:solidFill>
                  <a:srgbClr val="988A80">
                    <a:alpha val="82745"/>
                  </a:srgbClr>
                </a:solidFill>
                <a:latin typeface="TT Norms"/>
                <a:ea typeface="TT Norms"/>
                <a:cs typeface="TT Norms"/>
                <a:sym typeface="TT Norms"/>
              </a:rPr>
              <a:t>FULL-OF-GRACE.COM</a:t>
            </a:r>
          </a:p>
        </p:txBody>
      </p:sp>
      <p:sp>
        <p:nvSpPr>
          <p:cNvPr id="9" name="Freeform 9"/>
          <p:cNvSpPr/>
          <p:nvPr/>
        </p:nvSpPr>
        <p:spPr>
          <a:xfrm>
            <a:off x="6449241" y="9262831"/>
            <a:ext cx="811072" cy="905654"/>
          </a:xfrm>
          <a:custGeom>
            <a:avLst/>
            <a:gdLst/>
            <a:ahLst/>
            <a:cxnLst/>
            <a:rect l="l" t="t" r="r" b="b"/>
            <a:pathLst>
              <a:path w="811072" h="905654">
                <a:moveTo>
                  <a:pt x="0" y="0"/>
                </a:moveTo>
                <a:lnTo>
                  <a:pt x="811072" y="0"/>
                </a:lnTo>
                <a:lnTo>
                  <a:pt x="811072" y="905654"/>
                </a:lnTo>
                <a:lnTo>
                  <a:pt x="0" y="90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520"/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701273"/>
            <a:ext cx="8608480" cy="7392372"/>
            <a:chOff x="0" y="0"/>
            <a:chExt cx="391190" cy="335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l="-14346" r="-14346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49241" y="9262831"/>
            <a:ext cx="5121758" cy="905654"/>
            <a:chOff x="0" y="0"/>
            <a:chExt cx="6829011" cy="1207539"/>
          </a:xfrm>
        </p:grpSpPr>
        <p:sp>
          <p:nvSpPr>
            <p:cNvPr id="5" name="TextBox 5"/>
            <p:cNvSpPr txBox="1"/>
            <p:nvPr/>
          </p:nvSpPr>
          <p:spPr>
            <a:xfrm>
              <a:off x="1092131" y="372209"/>
              <a:ext cx="5736880" cy="42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4"/>
                </a:lnSpc>
                <a:spcBef>
                  <a:spcPct val="0"/>
                </a:spcBef>
              </a:pPr>
              <a:r>
                <a:rPr lang="en-US" sz="1967" u="none" strike="noStrike" spc="590">
                  <a:solidFill>
                    <a:srgbClr val="4D382C">
                      <a:alpha val="82745"/>
                    </a:srgbClr>
                  </a:solidFill>
                  <a:latin typeface="TT Norms"/>
                  <a:ea typeface="TT Norms"/>
                  <a:cs typeface="TT Norms"/>
                  <a:sym typeface="TT Norms"/>
                </a:rPr>
                <a:t>FULL-OF-GRACE.COM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081430" cy="1207539"/>
            </a:xfrm>
            <a:custGeom>
              <a:avLst/>
              <a:gdLst/>
              <a:ahLst/>
              <a:cxnLst/>
              <a:rect l="l" t="t" r="r" b="b"/>
              <a:pathLst>
                <a:path w="1081430" h="1207539">
                  <a:moveTo>
                    <a:pt x="0" y="0"/>
                  </a:moveTo>
                  <a:lnTo>
                    <a:pt x="1081430" y="0"/>
                  </a:lnTo>
                  <a:lnTo>
                    <a:pt x="1081430" y="1207539"/>
                  </a:lnTo>
                  <a:lnTo>
                    <a:pt x="0" y="120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52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1701273"/>
            <a:ext cx="8608480" cy="7392372"/>
            <a:chOff x="0" y="0"/>
            <a:chExt cx="2268361" cy="1947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0" y="3299674"/>
            <a:ext cx="8608480" cy="416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will dwell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in the house of the Lord.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Not because I have earned the right to stay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but because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have finally stopped leaving.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701273"/>
            <a:ext cx="8608480" cy="7392372"/>
            <a:chOff x="0" y="0"/>
            <a:chExt cx="391190" cy="335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l="-28809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49241" y="9262831"/>
            <a:ext cx="5121758" cy="905654"/>
            <a:chOff x="0" y="0"/>
            <a:chExt cx="6829011" cy="1207539"/>
          </a:xfrm>
        </p:grpSpPr>
        <p:sp>
          <p:nvSpPr>
            <p:cNvPr id="5" name="TextBox 5"/>
            <p:cNvSpPr txBox="1"/>
            <p:nvPr/>
          </p:nvSpPr>
          <p:spPr>
            <a:xfrm>
              <a:off x="1092131" y="372209"/>
              <a:ext cx="5736880" cy="42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4"/>
                </a:lnSpc>
                <a:spcBef>
                  <a:spcPct val="0"/>
                </a:spcBef>
              </a:pPr>
              <a:r>
                <a:rPr lang="en-US" sz="1967" u="none" strike="noStrike" spc="590">
                  <a:solidFill>
                    <a:srgbClr val="4D382C">
                      <a:alpha val="82745"/>
                    </a:srgbClr>
                  </a:solidFill>
                  <a:latin typeface="TT Norms"/>
                  <a:ea typeface="TT Norms"/>
                  <a:cs typeface="TT Norms"/>
                  <a:sym typeface="TT Norms"/>
                </a:rPr>
                <a:t>FULL-OF-GRACE.COM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081430" cy="1207539"/>
            </a:xfrm>
            <a:custGeom>
              <a:avLst/>
              <a:gdLst/>
              <a:ahLst/>
              <a:cxnLst/>
              <a:rect l="l" t="t" r="r" b="b"/>
              <a:pathLst>
                <a:path w="1081430" h="1207539">
                  <a:moveTo>
                    <a:pt x="0" y="0"/>
                  </a:moveTo>
                  <a:lnTo>
                    <a:pt x="1081430" y="0"/>
                  </a:lnTo>
                  <a:lnTo>
                    <a:pt x="1081430" y="1207539"/>
                  </a:lnTo>
                  <a:lnTo>
                    <a:pt x="0" y="120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52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1701273"/>
            <a:ext cx="8608480" cy="7392372"/>
            <a:chOff x="0" y="0"/>
            <a:chExt cx="2268361" cy="1947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0" y="2256686"/>
            <a:ext cx="8608480" cy="625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The Sheph</a:t>
            </a: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erd leads me beside restful waters.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Every morning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wait at the gate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and listen for the voice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have learned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not to mistake.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do not always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follow immediately.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699008"/>
            <a:ext cx="8608480" cy="7392372"/>
            <a:chOff x="0" y="0"/>
            <a:chExt cx="2268361" cy="1947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1640" y="2002727"/>
            <a:ext cx="8608480" cy="625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Sometimes I stand s</a:t>
            </a: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till and let the sound wash over me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before I remember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that I know this voice,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that I have always known this voice,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that it called me by name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before I had a name for myself.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277880" y="1699008"/>
            <a:ext cx="8608480" cy="7392372"/>
            <a:chOff x="0" y="0"/>
            <a:chExt cx="391190" cy="3359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l="-14346" r="-14346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68339" y="9532462"/>
            <a:ext cx="4302660" cy="3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4"/>
              </a:lnSpc>
              <a:spcBef>
                <a:spcPct val="0"/>
              </a:spcBef>
            </a:pPr>
            <a:r>
              <a:rPr lang="en-US" sz="1967" u="none" strike="noStrike" spc="590">
                <a:solidFill>
                  <a:srgbClr val="988A80">
                    <a:alpha val="82745"/>
                  </a:srgbClr>
                </a:solidFill>
                <a:latin typeface="TT Norms"/>
                <a:ea typeface="TT Norms"/>
                <a:cs typeface="TT Norms"/>
                <a:sym typeface="TT Norms"/>
              </a:rPr>
              <a:t>FULL-OF-GRACE.COM</a:t>
            </a:r>
          </a:p>
        </p:txBody>
      </p:sp>
      <p:sp>
        <p:nvSpPr>
          <p:cNvPr id="9" name="Freeform 9"/>
          <p:cNvSpPr/>
          <p:nvPr/>
        </p:nvSpPr>
        <p:spPr>
          <a:xfrm>
            <a:off x="6449241" y="9262831"/>
            <a:ext cx="811072" cy="905654"/>
          </a:xfrm>
          <a:custGeom>
            <a:avLst/>
            <a:gdLst/>
            <a:ahLst/>
            <a:cxnLst/>
            <a:rect l="l" t="t" r="r" b="b"/>
            <a:pathLst>
              <a:path w="811072" h="905654">
                <a:moveTo>
                  <a:pt x="0" y="0"/>
                </a:moveTo>
                <a:lnTo>
                  <a:pt x="811072" y="0"/>
                </a:lnTo>
                <a:lnTo>
                  <a:pt x="811072" y="905654"/>
                </a:lnTo>
                <a:lnTo>
                  <a:pt x="0" y="90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520"/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701273"/>
            <a:ext cx="8608480" cy="7392372"/>
            <a:chOff x="0" y="0"/>
            <a:chExt cx="391190" cy="335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l="-14346" r="-14346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49241" y="9262831"/>
            <a:ext cx="5121758" cy="905654"/>
            <a:chOff x="0" y="0"/>
            <a:chExt cx="6829011" cy="1207539"/>
          </a:xfrm>
        </p:grpSpPr>
        <p:sp>
          <p:nvSpPr>
            <p:cNvPr id="5" name="TextBox 5"/>
            <p:cNvSpPr txBox="1"/>
            <p:nvPr/>
          </p:nvSpPr>
          <p:spPr>
            <a:xfrm>
              <a:off x="1092131" y="372209"/>
              <a:ext cx="5736880" cy="42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4"/>
                </a:lnSpc>
                <a:spcBef>
                  <a:spcPct val="0"/>
                </a:spcBef>
              </a:pPr>
              <a:r>
                <a:rPr lang="en-US" sz="1967" u="none" strike="noStrike" spc="590">
                  <a:solidFill>
                    <a:srgbClr val="4D382C">
                      <a:alpha val="82745"/>
                    </a:srgbClr>
                  </a:solidFill>
                  <a:latin typeface="TT Norms"/>
                  <a:ea typeface="TT Norms"/>
                  <a:cs typeface="TT Norms"/>
                  <a:sym typeface="TT Norms"/>
                </a:rPr>
                <a:t>FULL-OF-GRACE.COM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081430" cy="1207539"/>
            </a:xfrm>
            <a:custGeom>
              <a:avLst/>
              <a:gdLst/>
              <a:ahLst/>
              <a:cxnLst/>
              <a:rect l="l" t="t" r="r" b="b"/>
              <a:pathLst>
                <a:path w="1081430" h="1207539">
                  <a:moveTo>
                    <a:pt x="0" y="0"/>
                  </a:moveTo>
                  <a:lnTo>
                    <a:pt x="1081430" y="0"/>
                  </a:lnTo>
                  <a:lnTo>
                    <a:pt x="1081430" y="1207539"/>
                  </a:lnTo>
                  <a:lnTo>
                    <a:pt x="0" y="120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52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1701273"/>
            <a:ext cx="8608480" cy="7392372"/>
            <a:chOff x="0" y="0"/>
            <a:chExt cx="2268361" cy="1947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0" y="1909024"/>
            <a:ext cx="8608480" cy="6948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He resto</a:t>
            </a: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res my soul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– the soul I wore down by wandering,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by eating what did not feed me, by drinking from the streams of confusion.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let him restore me.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This is harder than it sounds.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Sometimes it feels like a chore.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699008"/>
            <a:ext cx="8608480" cy="7392372"/>
            <a:chOff x="0" y="0"/>
            <a:chExt cx="2268361" cy="1947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1640" y="2254421"/>
            <a:ext cx="8608480" cy="625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But He is patien</a:t>
            </a: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 with me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and guides me along right paths.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have learned to notice when my feet begin to turn away – the small drift, the distraction, the familiar shortcut that leads nowhere I want to be.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277880" y="1699008"/>
            <a:ext cx="8608480" cy="7392372"/>
            <a:chOff x="0" y="0"/>
            <a:chExt cx="391190" cy="3359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l="-35873" r="-35873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68339" y="9532462"/>
            <a:ext cx="4302660" cy="3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4"/>
              </a:lnSpc>
              <a:spcBef>
                <a:spcPct val="0"/>
              </a:spcBef>
            </a:pPr>
            <a:r>
              <a:rPr lang="en-US" sz="1967" u="none" strike="noStrike" spc="590">
                <a:solidFill>
                  <a:srgbClr val="988A80">
                    <a:alpha val="82745"/>
                  </a:srgbClr>
                </a:solidFill>
                <a:latin typeface="TT Norms"/>
                <a:ea typeface="TT Norms"/>
                <a:cs typeface="TT Norms"/>
                <a:sym typeface="TT Norms"/>
              </a:rPr>
              <a:t>FULL-OF-GRACE.COM</a:t>
            </a:r>
          </a:p>
        </p:txBody>
      </p:sp>
      <p:sp>
        <p:nvSpPr>
          <p:cNvPr id="9" name="Freeform 9"/>
          <p:cNvSpPr/>
          <p:nvPr/>
        </p:nvSpPr>
        <p:spPr>
          <a:xfrm>
            <a:off x="6449241" y="9262831"/>
            <a:ext cx="811072" cy="905654"/>
          </a:xfrm>
          <a:custGeom>
            <a:avLst/>
            <a:gdLst/>
            <a:ahLst/>
            <a:cxnLst/>
            <a:rect l="l" t="t" r="r" b="b"/>
            <a:pathLst>
              <a:path w="811072" h="905654">
                <a:moveTo>
                  <a:pt x="0" y="0"/>
                </a:moveTo>
                <a:lnTo>
                  <a:pt x="811072" y="0"/>
                </a:lnTo>
                <a:lnTo>
                  <a:pt x="811072" y="905654"/>
                </a:lnTo>
                <a:lnTo>
                  <a:pt x="0" y="90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520"/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701273"/>
            <a:ext cx="8608480" cy="7392372"/>
            <a:chOff x="0" y="0"/>
            <a:chExt cx="391190" cy="335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l="-14346" r="-14346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49241" y="9262831"/>
            <a:ext cx="5121758" cy="905654"/>
            <a:chOff x="0" y="0"/>
            <a:chExt cx="6829011" cy="1207539"/>
          </a:xfrm>
        </p:grpSpPr>
        <p:sp>
          <p:nvSpPr>
            <p:cNvPr id="5" name="TextBox 5"/>
            <p:cNvSpPr txBox="1"/>
            <p:nvPr/>
          </p:nvSpPr>
          <p:spPr>
            <a:xfrm>
              <a:off x="1092131" y="372209"/>
              <a:ext cx="5736880" cy="42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4"/>
                </a:lnSpc>
                <a:spcBef>
                  <a:spcPct val="0"/>
                </a:spcBef>
              </a:pPr>
              <a:r>
                <a:rPr lang="en-US" sz="1967" u="none" strike="noStrike" spc="590">
                  <a:solidFill>
                    <a:srgbClr val="4D382C">
                      <a:alpha val="82745"/>
                    </a:srgbClr>
                  </a:solidFill>
                  <a:latin typeface="TT Norms"/>
                  <a:ea typeface="TT Norms"/>
                  <a:cs typeface="TT Norms"/>
                  <a:sym typeface="TT Norms"/>
                </a:rPr>
                <a:t>FULL-OF-GRACE.COM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081430" cy="1207539"/>
            </a:xfrm>
            <a:custGeom>
              <a:avLst/>
              <a:gdLst/>
              <a:ahLst/>
              <a:cxnLst/>
              <a:rect l="l" t="t" r="r" b="b"/>
              <a:pathLst>
                <a:path w="1081430" h="1207539">
                  <a:moveTo>
                    <a:pt x="0" y="0"/>
                  </a:moveTo>
                  <a:lnTo>
                    <a:pt x="1081430" y="0"/>
                  </a:lnTo>
                  <a:lnTo>
                    <a:pt x="1081430" y="1207539"/>
                  </a:lnTo>
                  <a:lnTo>
                    <a:pt x="0" y="120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52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1701273"/>
            <a:ext cx="8608480" cy="7392372"/>
            <a:chOff x="0" y="0"/>
            <a:chExt cx="2268361" cy="1947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0" y="3393377"/>
            <a:ext cx="8608480" cy="3471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come back.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He does not make a ceremony of the return.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endParaRPr lang="en-US" sz="4400" u="none" strike="noStrike">
              <a:solidFill>
                <a:srgbClr val="383C27"/>
              </a:solidFill>
              <a:latin typeface="Rasputin"/>
              <a:ea typeface="Rasputin"/>
              <a:cs typeface="Rasputin"/>
              <a:sym typeface="Rasputin"/>
            </a:endParaRP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He simply continues walking.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699008"/>
            <a:ext cx="10218735" cy="7392372"/>
            <a:chOff x="0" y="0"/>
            <a:chExt cx="2692668" cy="1947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2668" cy="1947913"/>
            </a:xfrm>
            <a:custGeom>
              <a:avLst/>
              <a:gdLst/>
              <a:ahLst/>
              <a:cxnLst/>
              <a:rect l="l" t="t" r="r" b="b"/>
              <a:pathLst>
                <a:path w="2692668" h="1947913">
                  <a:moveTo>
                    <a:pt x="21298" y="0"/>
                  </a:moveTo>
                  <a:lnTo>
                    <a:pt x="2671370" y="0"/>
                  </a:lnTo>
                  <a:cubicBezTo>
                    <a:pt x="2683133" y="0"/>
                    <a:pt x="2692668" y="9535"/>
                    <a:pt x="2692668" y="21298"/>
                  </a:cubicBezTo>
                  <a:lnTo>
                    <a:pt x="2692668" y="1926615"/>
                  </a:lnTo>
                  <a:cubicBezTo>
                    <a:pt x="2692668" y="1932264"/>
                    <a:pt x="2690424" y="1937681"/>
                    <a:pt x="2686430" y="1941675"/>
                  </a:cubicBezTo>
                  <a:cubicBezTo>
                    <a:pt x="2682436" y="1945669"/>
                    <a:pt x="2677019" y="1947913"/>
                    <a:pt x="2671370" y="1947913"/>
                  </a:cubicBezTo>
                  <a:lnTo>
                    <a:pt x="21298" y="1947913"/>
                  </a:lnTo>
                  <a:cubicBezTo>
                    <a:pt x="15649" y="1947913"/>
                    <a:pt x="10232" y="1945669"/>
                    <a:pt x="6238" y="1941675"/>
                  </a:cubicBezTo>
                  <a:cubicBezTo>
                    <a:pt x="2244" y="1937681"/>
                    <a:pt x="0" y="1932264"/>
                    <a:pt x="0" y="1926615"/>
                  </a:cubicBezTo>
                  <a:lnTo>
                    <a:pt x="0" y="21298"/>
                  </a:lnTo>
                  <a:cubicBezTo>
                    <a:pt x="0" y="15649"/>
                    <a:pt x="2244" y="10232"/>
                    <a:pt x="6238" y="6238"/>
                  </a:cubicBezTo>
                  <a:cubicBezTo>
                    <a:pt x="10232" y="2244"/>
                    <a:pt x="15649" y="0"/>
                    <a:pt x="21298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92668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1640" y="1931038"/>
            <a:ext cx="10218735" cy="6948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Even</a:t>
            </a: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 when I walk through the dark valley I am learning not to run ahead of him,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not to lag behind where the shadows gather, but to stay close enough to hear his breathing – that steady presence that does not panic, that does not hurry,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that has walked this valley before and knows where it opens.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088561" y="1699008"/>
            <a:ext cx="6797800" cy="7392372"/>
            <a:chOff x="0" y="0"/>
            <a:chExt cx="308909" cy="3359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8909" cy="335928"/>
            </a:xfrm>
            <a:custGeom>
              <a:avLst/>
              <a:gdLst/>
              <a:ahLst/>
              <a:cxnLst/>
              <a:rect l="l" t="t" r="r" b="b"/>
              <a:pathLst>
                <a:path w="308909" h="335928">
                  <a:moveTo>
                    <a:pt x="32016" y="0"/>
                  </a:moveTo>
                  <a:lnTo>
                    <a:pt x="276893" y="0"/>
                  </a:lnTo>
                  <a:cubicBezTo>
                    <a:pt x="285384" y="0"/>
                    <a:pt x="293527" y="3373"/>
                    <a:pt x="299532" y="9377"/>
                  </a:cubicBezTo>
                  <a:cubicBezTo>
                    <a:pt x="305536" y="15381"/>
                    <a:pt x="308909" y="23524"/>
                    <a:pt x="308909" y="32016"/>
                  </a:cubicBezTo>
                  <a:lnTo>
                    <a:pt x="308909" y="303912"/>
                  </a:lnTo>
                  <a:cubicBezTo>
                    <a:pt x="308909" y="321594"/>
                    <a:pt x="294575" y="335928"/>
                    <a:pt x="276893" y="335928"/>
                  </a:cubicBezTo>
                  <a:lnTo>
                    <a:pt x="32016" y="335928"/>
                  </a:lnTo>
                  <a:cubicBezTo>
                    <a:pt x="14334" y="335928"/>
                    <a:pt x="0" y="321594"/>
                    <a:pt x="0" y="303912"/>
                  </a:cubicBezTo>
                  <a:lnTo>
                    <a:pt x="0" y="32016"/>
                  </a:lnTo>
                  <a:cubicBezTo>
                    <a:pt x="0" y="14334"/>
                    <a:pt x="14334" y="0"/>
                    <a:pt x="32016" y="0"/>
                  </a:cubicBezTo>
                  <a:close/>
                </a:path>
              </a:pathLst>
            </a:custGeom>
            <a:blipFill>
              <a:blip r:embed="rId2"/>
              <a:stretch>
                <a:fillRect l="-31485" r="-3148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68339" y="9532462"/>
            <a:ext cx="4302660" cy="3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4"/>
              </a:lnSpc>
              <a:spcBef>
                <a:spcPct val="0"/>
              </a:spcBef>
            </a:pPr>
            <a:r>
              <a:rPr lang="en-US" sz="1967" u="none" strike="noStrike" spc="590">
                <a:solidFill>
                  <a:srgbClr val="988A80">
                    <a:alpha val="82745"/>
                  </a:srgbClr>
                </a:solidFill>
                <a:latin typeface="TT Norms"/>
                <a:ea typeface="TT Norms"/>
                <a:cs typeface="TT Norms"/>
                <a:sym typeface="TT Norms"/>
              </a:rPr>
              <a:t>FULL-OF-GRACE.COM</a:t>
            </a:r>
          </a:p>
        </p:txBody>
      </p:sp>
      <p:sp>
        <p:nvSpPr>
          <p:cNvPr id="9" name="Freeform 9"/>
          <p:cNvSpPr/>
          <p:nvPr/>
        </p:nvSpPr>
        <p:spPr>
          <a:xfrm>
            <a:off x="6449241" y="9262831"/>
            <a:ext cx="811072" cy="905654"/>
          </a:xfrm>
          <a:custGeom>
            <a:avLst/>
            <a:gdLst/>
            <a:ahLst/>
            <a:cxnLst/>
            <a:rect l="l" t="t" r="r" b="b"/>
            <a:pathLst>
              <a:path w="811072" h="905654">
                <a:moveTo>
                  <a:pt x="0" y="0"/>
                </a:moveTo>
                <a:lnTo>
                  <a:pt x="811072" y="0"/>
                </a:lnTo>
                <a:lnTo>
                  <a:pt x="811072" y="905654"/>
                </a:lnTo>
                <a:lnTo>
                  <a:pt x="0" y="90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520"/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701273"/>
            <a:ext cx="8608480" cy="7392372"/>
            <a:chOff x="0" y="0"/>
            <a:chExt cx="391190" cy="335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l="-26331" r="-26331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49241" y="9262831"/>
            <a:ext cx="5121758" cy="905654"/>
            <a:chOff x="0" y="0"/>
            <a:chExt cx="6829011" cy="1207539"/>
          </a:xfrm>
        </p:grpSpPr>
        <p:sp>
          <p:nvSpPr>
            <p:cNvPr id="5" name="TextBox 5"/>
            <p:cNvSpPr txBox="1"/>
            <p:nvPr/>
          </p:nvSpPr>
          <p:spPr>
            <a:xfrm>
              <a:off x="1092131" y="372209"/>
              <a:ext cx="5736880" cy="42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4"/>
                </a:lnSpc>
                <a:spcBef>
                  <a:spcPct val="0"/>
                </a:spcBef>
              </a:pPr>
              <a:r>
                <a:rPr lang="en-US" sz="1967" u="none" strike="noStrike" spc="590">
                  <a:solidFill>
                    <a:srgbClr val="4D382C">
                      <a:alpha val="82745"/>
                    </a:srgbClr>
                  </a:solidFill>
                  <a:latin typeface="TT Norms"/>
                  <a:ea typeface="TT Norms"/>
                  <a:cs typeface="TT Norms"/>
                  <a:sym typeface="TT Norms"/>
                </a:rPr>
                <a:t>FULL-OF-GRACE.COM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081430" cy="1207539"/>
            </a:xfrm>
            <a:custGeom>
              <a:avLst/>
              <a:gdLst/>
              <a:ahLst/>
              <a:cxnLst/>
              <a:rect l="l" t="t" r="r" b="b"/>
              <a:pathLst>
                <a:path w="1081430" h="1207539">
                  <a:moveTo>
                    <a:pt x="0" y="0"/>
                  </a:moveTo>
                  <a:lnTo>
                    <a:pt x="1081430" y="0"/>
                  </a:lnTo>
                  <a:lnTo>
                    <a:pt x="1081430" y="1207539"/>
                  </a:lnTo>
                  <a:lnTo>
                    <a:pt x="0" y="120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52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1701273"/>
            <a:ext cx="8608480" cy="7392372"/>
            <a:chOff x="0" y="0"/>
            <a:chExt cx="2268361" cy="1947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0" y="2278701"/>
            <a:ext cx="8608480" cy="625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You have set a table fo</a:t>
            </a: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r me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in the middle of everything that frightens me.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I am learning to sit down.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To let your love shower me.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To hold out my hands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and not move them away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when I doubt if I deserve what overflows.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40" y="1699008"/>
            <a:ext cx="8608480" cy="7392372"/>
            <a:chOff x="0" y="0"/>
            <a:chExt cx="2268361" cy="1947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8361" cy="1947913"/>
            </a:xfrm>
            <a:custGeom>
              <a:avLst/>
              <a:gdLst/>
              <a:ahLst/>
              <a:cxnLst/>
              <a:rect l="l" t="t" r="r" b="b"/>
              <a:pathLst>
                <a:path w="2268361" h="1947913">
                  <a:moveTo>
                    <a:pt x="25281" y="0"/>
                  </a:moveTo>
                  <a:lnTo>
                    <a:pt x="2243080" y="0"/>
                  </a:lnTo>
                  <a:cubicBezTo>
                    <a:pt x="2257042" y="0"/>
                    <a:pt x="2268361" y="11319"/>
                    <a:pt x="2268361" y="25281"/>
                  </a:cubicBezTo>
                  <a:lnTo>
                    <a:pt x="2268361" y="1922631"/>
                  </a:lnTo>
                  <a:cubicBezTo>
                    <a:pt x="2268361" y="1929336"/>
                    <a:pt x="2265698" y="1935767"/>
                    <a:pt x="2260956" y="1940508"/>
                  </a:cubicBezTo>
                  <a:cubicBezTo>
                    <a:pt x="2256215" y="1945249"/>
                    <a:pt x="2249785" y="1947913"/>
                    <a:pt x="2243080" y="1947913"/>
                  </a:cubicBezTo>
                  <a:lnTo>
                    <a:pt x="25281" y="1947913"/>
                  </a:lnTo>
                  <a:cubicBezTo>
                    <a:pt x="18576" y="1947913"/>
                    <a:pt x="12146" y="1945249"/>
                    <a:pt x="7405" y="1940508"/>
                  </a:cubicBezTo>
                  <a:cubicBezTo>
                    <a:pt x="2664" y="1935767"/>
                    <a:pt x="0" y="1929336"/>
                    <a:pt x="0" y="1922631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ln w="9525" cap="rnd">
              <a:solidFill>
                <a:srgbClr val="8A5E4A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68361" cy="1995538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algn="ctr">
                <a:lnSpc>
                  <a:spcPts val="354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1640" y="3393377"/>
            <a:ext cx="8608480" cy="3471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Goodness and</a:t>
            </a: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 mercy are following me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– I used to run from them,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thinking they were traps. </a:t>
            </a:r>
          </a:p>
          <a:p>
            <a:pPr marL="0" lvl="0" indent="0" algn="ctr">
              <a:lnSpc>
                <a:spcPts val="5544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383C27"/>
                </a:solidFill>
                <a:latin typeface="Rasputin"/>
                <a:ea typeface="Rasputin"/>
                <a:cs typeface="Rasputin"/>
                <a:sym typeface="Rasputin"/>
              </a:rPr>
              <a:t>Now I recognise their sound.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277880" y="1699008"/>
            <a:ext cx="8608480" cy="7392372"/>
            <a:chOff x="0" y="0"/>
            <a:chExt cx="391190" cy="3359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1190" cy="335928"/>
            </a:xfrm>
            <a:custGeom>
              <a:avLst/>
              <a:gdLst/>
              <a:ahLst/>
              <a:cxnLst/>
              <a:rect l="l" t="t" r="r" b="b"/>
              <a:pathLst>
                <a:path w="391190" h="335928">
                  <a:moveTo>
                    <a:pt x="25281" y="0"/>
                  </a:moveTo>
                  <a:lnTo>
                    <a:pt x="365909" y="0"/>
                  </a:lnTo>
                  <a:cubicBezTo>
                    <a:pt x="372614" y="0"/>
                    <a:pt x="379044" y="2664"/>
                    <a:pt x="383786" y="7405"/>
                  </a:cubicBezTo>
                  <a:cubicBezTo>
                    <a:pt x="388527" y="12146"/>
                    <a:pt x="391190" y="18576"/>
                    <a:pt x="391190" y="25281"/>
                  </a:cubicBezTo>
                  <a:lnTo>
                    <a:pt x="391190" y="310646"/>
                  </a:lnTo>
                  <a:cubicBezTo>
                    <a:pt x="391190" y="324609"/>
                    <a:pt x="379872" y="335928"/>
                    <a:pt x="365909" y="335928"/>
                  </a:cubicBezTo>
                  <a:lnTo>
                    <a:pt x="25281" y="335928"/>
                  </a:lnTo>
                  <a:cubicBezTo>
                    <a:pt x="18576" y="335928"/>
                    <a:pt x="12146" y="333264"/>
                    <a:pt x="7405" y="328523"/>
                  </a:cubicBezTo>
                  <a:cubicBezTo>
                    <a:pt x="2664" y="323782"/>
                    <a:pt x="0" y="317351"/>
                    <a:pt x="0" y="310646"/>
                  </a:cubicBezTo>
                  <a:lnTo>
                    <a:pt x="0" y="25281"/>
                  </a:lnTo>
                  <a:cubicBezTo>
                    <a:pt x="0" y="18576"/>
                    <a:pt x="2664" y="12146"/>
                    <a:pt x="7405" y="7405"/>
                  </a:cubicBezTo>
                  <a:cubicBezTo>
                    <a:pt x="12146" y="2664"/>
                    <a:pt x="18576" y="0"/>
                    <a:pt x="25281" y="0"/>
                  </a:cubicBezTo>
                  <a:close/>
                </a:path>
              </a:pathLst>
            </a:custGeom>
            <a:blipFill>
              <a:blip r:embed="rId2"/>
              <a:stretch>
                <a:fillRect l="-2558" r="-26134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68339" y="9532462"/>
            <a:ext cx="4302660" cy="3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4"/>
              </a:lnSpc>
              <a:spcBef>
                <a:spcPct val="0"/>
              </a:spcBef>
            </a:pPr>
            <a:r>
              <a:rPr lang="en-US" sz="1967" u="none" strike="noStrike" spc="590">
                <a:solidFill>
                  <a:srgbClr val="988A80">
                    <a:alpha val="82745"/>
                  </a:srgbClr>
                </a:solidFill>
                <a:latin typeface="TT Norms"/>
                <a:ea typeface="TT Norms"/>
                <a:cs typeface="TT Norms"/>
                <a:sym typeface="TT Norms"/>
              </a:rPr>
              <a:t>FULL-OF-GRACE.COM</a:t>
            </a:r>
          </a:p>
        </p:txBody>
      </p:sp>
      <p:sp>
        <p:nvSpPr>
          <p:cNvPr id="9" name="Freeform 9"/>
          <p:cNvSpPr/>
          <p:nvPr/>
        </p:nvSpPr>
        <p:spPr>
          <a:xfrm>
            <a:off x="6449241" y="9262831"/>
            <a:ext cx="811072" cy="905654"/>
          </a:xfrm>
          <a:custGeom>
            <a:avLst/>
            <a:gdLst/>
            <a:ahLst/>
            <a:cxnLst/>
            <a:rect l="l" t="t" r="r" b="b"/>
            <a:pathLst>
              <a:path w="811072" h="905654">
                <a:moveTo>
                  <a:pt x="0" y="0"/>
                </a:moveTo>
                <a:lnTo>
                  <a:pt x="811072" y="0"/>
                </a:lnTo>
                <a:lnTo>
                  <a:pt x="811072" y="905654"/>
                </a:lnTo>
                <a:lnTo>
                  <a:pt x="0" y="90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520"/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0" name="Group 10"/>
          <p:cNvGrpSpPr/>
          <p:nvPr/>
        </p:nvGrpSpPr>
        <p:grpSpPr>
          <a:xfrm>
            <a:off x="401640" y="523861"/>
            <a:ext cx="17484720" cy="884858"/>
            <a:chOff x="0" y="152400"/>
            <a:chExt cx="23312960" cy="1179810"/>
          </a:xfrm>
        </p:grpSpPr>
        <p:sp>
          <p:nvSpPr>
            <p:cNvPr id="11" name="Freeform 11"/>
            <p:cNvSpPr/>
            <p:nvPr/>
          </p:nvSpPr>
          <p:spPr>
            <a:xfrm>
              <a:off x="0" y="726609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667401" y="777705"/>
              <a:ext cx="7645559" cy="111208"/>
            </a:xfrm>
            <a:custGeom>
              <a:avLst/>
              <a:gdLst/>
              <a:ahLst/>
              <a:cxnLst/>
              <a:rect l="l" t="t" r="r" b="b"/>
              <a:pathLst>
                <a:path w="7645559" h="111208">
                  <a:moveTo>
                    <a:pt x="0" y="0"/>
                  </a:moveTo>
                  <a:lnTo>
                    <a:pt x="7645559" y="0"/>
                  </a:lnTo>
                  <a:lnTo>
                    <a:pt x="7645559" y="111208"/>
                  </a:lnTo>
                  <a:lnTo>
                    <a:pt x="0" y="11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4651" y="152400"/>
              <a:ext cx="7529167" cy="11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890"/>
                </a:lnSpc>
              </a:pPr>
              <a:r>
                <a:rPr lang="en-US" sz="7000" dirty="0">
                  <a:solidFill>
                    <a:srgbClr val="988A80"/>
                  </a:solidFill>
                  <a:latin typeface="Russkopis"/>
                  <a:ea typeface="Russkopis"/>
                  <a:cs typeface="Russkopis"/>
                  <a:sym typeface="Russkopis"/>
                </a:rPr>
                <a:t>Sunday Toolkit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446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Rasputin</vt:lpstr>
      <vt:lpstr>Arial</vt:lpstr>
      <vt:lpstr>TT Norms</vt:lpstr>
      <vt:lpstr>Calibri</vt:lpstr>
      <vt:lpstr>Russkopis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4Easter_A</dc:title>
  <cp:lastModifiedBy>Natalia Szczyglewska-Mitchell</cp:lastModifiedBy>
  <cp:revision>2</cp:revision>
  <dcterms:created xsi:type="dcterms:W3CDTF">2006-08-16T00:00:00Z</dcterms:created>
  <dcterms:modified xsi:type="dcterms:W3CDTF">2026-04-22T10:58:05Z</dcterms:modified>
  <dc:identifier>DAHHfjDQABA</dc:identifier>
</cp:coreProperties>
</file>